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</p:sldIdLst>
  <p:sldSz cx="6858000" cy="9906000" type="A4"/>
  <p:notesSz cx="6858000" cy="9144000"/>
  <p:defaultTextStyle>
    <a:defPPr>
      <a:defRPr lang="en-US"/>
    </a:defPPr>
    <a:lvl1pPr marL="0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1pPr>
    <a:lvl2pPr marL="412115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2pPr>
    <a:lvl3pPr marL="824229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3pPr>
    <a:lvl4pPr marL="1236344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4pPr>
    <a:lvl5pPr marL="1648458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5pPr>
    <a:lvl6pPr marL="2060573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6pPr>
    <a:lvl7pPr marL="2472687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7pPr>
    <a:lvl8pPr marL="2884802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8pPr>
    <a:lvl9pPr marL="3296916" algn="l" defTabSz="824229" rtl="0" eaLnBrk="1" latinLnBrk="0" hangingPunct="1">
      <a:defRPr sz="16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2160">
          <p15:clr>
            <a:srgbClr val="A4A3A4"/>
          </p15:clr>
        </p15:guide>
        <p15:guide id="1" orient="horz" pos="31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324"/>
      </p:cViewPr>
      <p:guideLst>
        <p:guide pos="2160"/>
        <p:guide orient="horz" pos="31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640A309-2C6B-487D-A761-7D3E96AB44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2242039" y="685800"/>
            <a:ext cx="2373923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FD4F20C-F347-4288-AA79-CD4C93B31C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857249" y="1621191"/>
            <a:ext cx="5143500" cy="3448756"/>
          </a:xfrm>
        </p:spPr>
        <p:txBody>
          <a:bodyPr anchor="b"/>
          <a:lstStyle>
            <a:lvl1pPr algn="ctr" defTabSz="824229">
              <a:defRPr sz="54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857249" y="5202944"/>
            <a:ext cx="5143500" cy="2391656"/>
          </a:xfrm>
        </p:spPr>
        <p:txBody>
          <a:bodyPr/>
          <a:lstStyle>
            <a:lvl1pPr marL="0" indent="0" algn="ctr" defTabSz="824229">
              <a:buNone/>
              <a:defRPr sz="2163"/>
            </a:lvl1pPr>
            <a:lvl2pPr marL="412115" indent="0" algn="ctr" defTabSz="824229">
              <a:buNone/>
              <a:defRPr sz="1803"/>
            </a:lvl2pPr>
            <a:lvl3pPr marL="824229" indent="0" algn="ctr" defTabSz="824229">
              <a:buNone/>
              <a:defRPr sz="1622"/>
            </a:lvl3pPr>
            <a:lvl4pPr marL="1236344" indent="0" algn="ctr" defTabSz="824229">
              <a:buNone/>
              <a:defRPr sz="1442"/>
            </a:lvl4pPr>
            <a:lvl5pPr marL="1648458" indent="0" algn="ctr" defTabSz="824229">
              <a:buNone/>
              <a:defRPr sz="1442"/>
            </a:lvl5pPr>
            <a:lvl6pPr marL="2060573" indent="0" algn="ctr" defTabSz="824229">
              <a:buNone/>
              <a:defRPr sz="1442"/>
            </a:lvl6pPr>
            <a:lvl7pPr marL="2472687" indent="0" algn="ctr" defTabSz="824229">
              <a:buNone/>
              <a:defRPr sz="1442"/>
            </a:lvl7pPr>
            <a:lvl8pPr marL="2884802" indent="0" algn="ctr" defTabSz="824229">
              <a:buNone/>
              <a:defRPr sz="1442"/>
            </a:lvl8pPr>
            <a:lvl9pPr marL="3296916" indent="0" algn="ctr" defTabSz="824229">
              <a:buNone/>
              <a:defRPr sz="1442"/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4907756" y="527402"/>
            <a:ext cx="1478756" cy="83948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71487" y="527402"/>
            <a:ext cx="4350544" cy="839487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67915" y="2469621"/>
            <a:ext cx="5915025" cy="4120621"/>
          </a:xfrm>
        </p:spPr>
        <p:txBody>
          <a:bodyPr anchor="b"/>
          <a:lstStyle>
            <a:lvl1pPr defTabSz="824229">
              <a:defRPr sz="54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67915" y="6629225"/>
            <a:ext cx="5915025" cy="2166937"/>
          </a:xfrm>
        </p:spPr>
        <p:txBody>
          <a:bodyPr/>
          <a:lstStyle>
            <a:lvl1pPr marL="0" indent="0" defTabSz="824229">
              <a:buNone/>
              <a:defRPr sz="2163">
                <a:solidFill>
                  <a:schemeClr val="tx1">
                    <a:tint val="75000"/>
                  </a:schemeClr>
                </a:solidFill>
              </a:defRPr>
            </a:lvl1pPr>
            <a:lvl2pPr marL="412115" indent="0" defTabSz="824229">
              <a:buNone/>
              <a:defRPr sz="1803">
                <a:solidFill>
                  <a:schemeClr val="tx1">
                    <a:tint val="75000"/>
                  </a:schemeClr>
                </a:solidFill>
              </a:defRPr>
            </a:lvl2pPr>
            <a:lvl3pPr marL="824229" indent="0" defTabSz="824229">
              <a:buNone/>
              <a:defRPr sz="1622">
                <a:solidFill>
                  <a:schemeClr val="tx1">
                    <a:tint val="75000"/>
                  </a:schemeClr>
                </a:solidFill>
              </a:defRPr>
            </a:lvl3pPr>
            <a:lvl4pPr marL="1236344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4pPr>
            <a:lvl5pPr marL="1648458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5pPr>
            <a:lvl6pPr marL="2060573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6pPr>
            <a:lvl7pPr marL="2472687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7pPr>
            <a:lvl8pPr marL="2884802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8pPr>
            <a:lvl9pPr marL="3296916" indent="0" defTabSz="824229">
              <a:buNone/>
              <a:defRPr sz="14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sz="half" idx="1"/>
          </p:nvPr>
        </p:nvSpPr>
        <p:spPr>
          <a:xfrm>
            <a:off x="471487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3471862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527402"/>
            <a:ext cx="5915025" cy="19147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72380" y="2428346"/>
            <a:ext cx="2901255" cy="1190095"/>
          </a:xfrm>
        </p:spPr>
        <p:txBody>
          <a:bodyPr anchor="b"/>
          <a:lstStyle>
            <a:lvl1pPr marL="0" indent="0" defTabSz="824229">
              <a:buNone/>
              <a:defRPr sz="2163" b="1"/>
            </a:lvl1pPr>
            <a:lvl2pPr marL="412115" indent="0" defTabSz="824229">
              <a:buNone/>
              <a:defRPr sz="1803" b="1"/>
            </a:lvl2pPr>
            <a:lvl3pPr marL="824229" indent="0" defTabSz="824229">
              <a:buNone/>
              <a:defRPr sz="1622" b="1"/>
            </a:lvl3pPr>
            <a:lvl4pPr marL="1236344" indent="0" defTabSz="824229">
              <a:buNone/>
              <a:defRPr sz="1442" b="1"/>
            </a:lvl4pPr>
            <a:lvl5pPr marL="1648458" indent="0" defTabSz="824229">
              <a:buNone/>
              <a:defRPr sz="1442" b="1"/>
            </a:lvl5pPr>
            <a:lvl6pPr marL="2060573" indent="0" defTabSz="824229">
              <a:buNone/>
              <a:defRPr sz="1442" b="1"/>
            </a:lvl6pPr>
            <a:lvl7pPr marL="2472687" indent="0" defTabSz="824229">
              <a:buNone/>
              <a:defRPr sz="1442" b="1"/>
            </a:lvl7pPr>
            <a:lvl8pPr marL="2884802" indent="0" defTabSz="824229">
              <a:buNone/>
              <a:defRPr sz="1442" b="1"/>
            </a:lvl8pPr>
            <a:lvl9pPr marL="3296916" indent="0" defTabSz="824229">
              <a:buNone/>
              <a:defRPr sz="14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472380" y="3618441"/>
            <a:ext cx="2901255" cy="5322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3471862" y="2428346"/>
            <a:ext cx="2915543" cy="1190095"/>
          </a:xfrm>
        </p:spPr>
        <p:txBody>
          <a:bodyPr anchor="b"/>
          <a:lstStyle>
            <a:lvl1pPr marL="0" indent="0" defTabSz="824229">
              <a:buNone/>
              <a:defRPr sz="2163" b="1"/>
            </a:lvl1pPr>
            <a:lvl2pPr marL="412115" indent="0" defTabSz="824229">
              <a:buNone/>
              <a:defRPr sz="1803" b="1"/>
            </a:lvl2pPr>
            <a:lvl3pPr marL="824229" indent="0" defTabSz="824229">
              <a:buNone/>
              <a:defRPr sz="1622" b="1"/>
            </a:lvl3pPr>
            <a:lvl4pPr marL="1236344" indent="0" defTabSz="824229">
              <a:buNone/>
              <a:defRPr sz="1442" b="1"/>
            </a:lvl4pPr>
            <a:lvl5pPr marL="1648458" indent="0" defTabSz="824229">
              <a:buNone/>
              <a:defRPr sz="1442" b="1"/>
            </a:lvl5pPr>
            <a:lvl6pPr marL="2060573" indent="0" defTabSz="824229">
              <a:buNone/>
              <a:defRPr sz="1442" b="1"/>
            </a:lvl6pPr>
            <a:lvl7pPr marL="2472687" indent="0" defTabSz="824229">
              <a:buNone/>
              <a:defRPr sz="1442" b="1"/>
            </a:lvl7pPr>
            <a:lvl8pPr marL="2884802" indent="0" defTabSz="824229">
              <a:buNone/>
              <a:defRPr sz="1442" b="1"/>
            </a:lvl8pPr>
            <a:lvl9pPr marL="3296916" indent="0" defTabSz="824229">
              <a:buNone/>
              <a:defRPr sz="14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3471862" y="3618441"/>
            <a:ext cx="2915543" cy="53221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660400"/>
            <a:ext cx="2211883" cy="2311400"/>
          </a:xfrm>
        </p:spPr>
        <p:txBody>
          <a:bodyPr anchor="b"/>
          <a:lstStyle>
            <a:lvl1pPr defTabSz="824229">
              <a:defRPr sz="28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2915543" y="1426280"/>
            <a:ext cx="3471862" cy="7039682"/>
          </a:xfrm>
        </p:spPr>
        <p:txBody>
          <a:bodyPr/>
          <a:lstStyle>
            <a:lvl1pPr defTabSz="824229">
              <a:defRPr sz="2884"/>
            </a:lvl1pPr>
            <a:lvl2pPr defTabSz="824229">
              <a:defRPr sz="2524"/>
            </a:lvl2pPr>
            <a:lvl3pPr defTabSz="824229">
              <a:defRPr sz="2163"/>
            </a:lvl3pPr>
            <a:lvl4pPr defTabSz="824229">
              <a:defRPr sz="1803"/>
            </a:lvl4pPr>
            <a:lvl5pPr defTabSz="824229">
              <a:defRPr sz="1803"/>
            </a:lvl5pPr>
            <a:lvl6pPr defTabSz="824229">
              <a:defRPr sz="1803"/>
            </a:lvl6pPr>
            <a:lvl7pPr defTabSz="824229">
              <a:defRPr sz="1803"/>
            </a:lvl7pPr>
            <a:lvl8pPr defTabSz="824229">
              <a:defRPr sz="1803"/>
            </a:lvl8pPr>
            <a:lvl9pPr defTabSz="824229">
              <a:defRPr sz="180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72380" y="2971800"/>
            <a:ext cx="2211883" cy="5505627"/>
          </a:xfrm>
        </p:spPr>
        <p:txBody>
          <a:bodyPr/>
          <a:lstStyle>
            <a:lvl1pPr marL="0" indent="0" defTabSz="824229">
              <a:buNone/>
              <a:defRPr sz="1442"/>
            </a:lvl1pPr>
            <a:lvl2pPr marL="412115" indent="0" defTabSz="824229">
              <a:buNone/>
              <a:defRPr sz="1262"/>
            </a:lvl2pPr>
            <a:lvl3pPr marL="824229" indent="0" defTabSz="824229">
              <a:buNone/>
              <a:defRPr sz="1082"/>
            </a:lvl3pPr>
            <a:lvl4pPr marL="1236344" indent="0" defTabSz="824229">
              <a:buNone/>
              <a:defRPr sz="901"/>
            </a:lvl4pPr>
            <a:lvl5pPr marL="1648458" indent="0" defTabSz="824229">
              <a:buNone/>
              <a:defRPr sz="901"/>
            </a:lvl5pPr>
            <a:lvl6pPr marL="2060573" indent="0" defTabSz="824229">
              <a:buNone/>
              <a:defRPr sz="901"/>
            </a:lvl6pPr>
            <a:lvl7pPr marL="2472687" indent="0" defTabSz="824229">
              <a:buNone/>
              <a:defRPr sz="901"/>
            </a:lvl7pPr>
            <a:lvl8pPr marL="2884802" indent="0" defTabSz="824229">
              <a:buNone/>
              <a:defRPr sz="901"/>
            </a:lvl8pPr>
            <a:lvl9pPr marL="3296916" indent="0" defTabSz="824229">
              <a:buNone/>
              <a:defRPr sz="9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72380" y="660400"/>
            <a:ext cx="2211883" cy="2311400"/>
          </a:xfrm>
        </p:spPr>
        <p:txBody>
          <a:bodyPr anchor="b"/>
          <a:lstStyle>
            <a:lvl1pPr defTabSz="824229">
              <a:defRPr sz="288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2915543" y="1426280"/>
            <a:ext cx="3471862" cy="7039682"/>
          </a:xfrm>
        </p:spPr>
        <p:txBody>
          <a:bodyPr/>
          <a:lstStyle>
            <a:lvl1pPr marL="0" indent="0" defTabSz="824229">
              <a:buNone/>
              <a:defRPr sz="2884"/>
            </a:lvl1pPr>
            <a:lvl2pPr marL="412115" indent="0" defTabSz="824229">
              <a:buNone/>
              <a:defRPr sz="2524"/>
            </a:lvl2pPr>
            <a:lvl3pPr marL="824229" indent="0" defTabSz="824229">
              <a:buNone/>
              <a:defRPr sz="2163"/>
            </a:lvl3pPr>
            <a:lvl4pPr marL="1236344" indent="0" defTabSz="824229">
              <a:buNone/>
              <a:defRPr sz="1803"/>
            </a:lvl4pPr>
            <a:lvl5pPr marL="1648458" indent="0" defTabSz="824229">
              <a:buNone/>
              <a:defRPr sz="1803"/>
            </a:lvl5pPr>
            <a:lvl6pPr marL="2060573" indent="0" defTabSz="824229">
              <a:buNone/>
              <a:defRPr sz="1803"/>
            </a:lvl6pPr>
            <a:lvl7pPr marL="2472687" indent="0" defTabSz="824229">
              <a:buNone/>
              <a:defRPr sz="1803"/>
            </a:lvl7pPr>
            <a:lvl8pPr marL="2884802" indent="0" defTabSz="824229">
              <a:buNone/>
              <a:defRPr sz="1803"/>
            </a:lvl8pPr>
            <a:lvl9pPr marL="3296916" indent="0" defTabSz="824229">
              <a:buNone/>
              <a:defRPr sz="1803"/>
            </a:lvl9pPr>
          </a:lstStyle>
          <a:p>
            <a:pPr lvl="0"/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72380" y="2971800"/>
            <a:ext cx="2211883" cy="5505627"/>
          </a:xfrm>
        </p:spPr>
        <p:txBody>
          <a:bodyPr/>
          <a:lstStyle>
            <a:lvl1pPr marL="0" indent="0" defTabSz="824229">
              <a:buNone/>
              <a:defRPr sz="1442"/>
            </a:lvl1pPr>
            <a:lvl2pPr marL="412115" indent="0" defTabSz="824229">
              <a:buNone/>
              <a:defRPr sz="1262"/>
            </a:lvl2pPr>
            <a:lvl3pPr marL="824229" indent="0" defTabSz="824229">
              <a:buNone/>
              <a:defRPr sz="1082"/>
            </a:lvl3pPr>
            <a:lvl4pPr marL="1236344" indent="0" defTabSz="824229">
              <a:buNone/>
              <a:defRPr sz="901"/>
            </a:lvl4pPr>
            <a:lvl5pPr marL="1648458" indent="0" defTabSz="824229">
              <a:buNone/>
              <a:defRPr sz="901"/>
            </a:lvl5pPr>
            <a:lvl6pPr marL="2060573" indent="0" defTabSz="824229">
              <a:buNone/>
              <a:defRPr sz="901"/>
            </a:lvl6pPr>
            <a:lvl7pPr marL="2472687" indent="0" defTabSz="824229">
              <a:buNone/>
              <a:defRPr sz="901"/>
            </a:lvl7pPr>
            <a:lvl8pPr marL="2884802" indent="0" defTabSz="824229">
              <a:buNone/>
              <a:defRPr sz="901"/>
            </a:lvl8pPr>
            <a:lvl9pPr marL="3296916" indent="0" defTabSz="824229">
              <a:buNone/>
              <a:defRPr sz="9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71487" y="527402"/>
            <a:ext cx="5915025" cy="19147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471487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471487" y="9181395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2271712" y="9181395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4843462" y="9181395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824229">
              <a:defRPr sz="10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1"/>
          <a:srcRect l="1388" t="1836" r="1272" b="1710"/>
          <a:stretch/>
        </p:blipFill>
        <p:spPr>
          <a:xfrm>
            <a:off x="-99988" y="4808791"/>
            <a:ext cx="6957988" cy="3730343"/>
          </a:xfrm>
          <a:prstGeom prst="rect">
            <a:avLst/>
          </a:prstGeom>
        </p:spPr>
      </p:pic>
      <p:sp>
        <p:nvSpPr>
          <p:cNvPr id="4" name="Текст. поле 3"/>
          <p:cNvSpPr txBox="1"/>
          <p:nvPr/>
        </p:nvSpPr>
        <p:spPr>
          <a:xfrm>
            <a:off x="328396" y="91822"/>
            <a:ext cx="687344" cy="84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</a:t>
            </a:r>
            <a:endParaRPr lang="en-US" sz="50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Текст. поле 4"/>
          <p:cNvSpPr txBox="1"/>
          <p:nvPr/>
        </p:nvSpPr>
        <p:spPr>
          <a:xfrm>
            <a:off x="374283" y="933779"/>
            <a:ext cx="687344" cy="84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Р</a:t>
            </a:r>
            <a:endParaRPr lang="en-US" sz="50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374283" y="1775736"/>
            <a:ext cx="687344" cy="84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</a:t>
            </a:r>
            <a:endParaRPr lang="en-US" sz="50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Текст. поле 6"/>
          <p:cNvSpPr txBox="1"/>
          <p:nvPr/>
        </p:nvSpPr>
        <p:spPr>
          <a:xfrm>
            <a:off x="374283" y="2547676"/>
            <a:ext cx="641457" cy="841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</a:t>
            </a:r>
            <a:endParaRPr lang="en-US" sz="50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Текст. поле 7"/>
          <p:cNvSpPr txBox="1"/>
          <p:nvPr/>
        </p:nvSpPr>
        <p:spPr>
          <a:xfrm>
            <a:off x="411179" y="3389633"/>
            <a:ext cx="613551" cy="841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Э</a:t>
            </a:r>
            <a:endParaRPr lang="en-US" sz="5000" b="1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cxnSp>
        <p:nvCxnSpPr>
          <p:cNvPr id="9" name="Прямая соед. линия 1 8"/>
          <p:cNvCxnSpPr/>
          <p:nvPr/>
        </p:nvCxnSpPr>
        <p:spPr>
          <a:xfrm flipV="1">
            <a:off x="973140" y="543280"/>
            <a:ext cx="645046" cy="12578"/>
          </a:xfrm>
          <a:prstGeom prst="straightConnector1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905801" y="1318536"/>
            <a:ext cx="779723" cy="987787"/>
            <a:chOff x="1070818" y="1845323"/>
            <a:chExt cx="779723" cy="987787"/>
          </a:xfrm>
        </p:grpSpPr>
        <p:cxnSp>
          <p:nvCxnSpPr>
            <p:cNvPr id="10" name="Прямая соед. линия 1 9"/>
            <p:cNvCxnSpPr/>
            <p:nvPr/>
          </p:nvCxnSpPr>
          <p:spPr>
            <a:xfrm>
              <a:off x="1070818" y="1845323"/>
              <a:ext cx="779723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. линия 1 9"/>
            <p:cNvCxnSpPr/>
            <p:nvPr/>
          </p:nvCxnSpPr>
          <p:spPr>
            <a:xfrm flipV="1">
              <a:off x="1070818" y="2302523"/>
              <a:ext cx="779723" cy="530587"/>
            </a:xfrm>
            <a:prstGeom prst="straightConnector1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1"/>
          <p:cNvGrpSpPr/>
          <p:nvPr/>
        </p:nvGrpSpPr>
        <p:grpSpPr>
          <a:xfrm>
            <a:off x="973140" y="2895739"/>
            <a:ext cx="779723" cy="987787"/>
            <a:chOff x="1070818" y="1845323"/>
            <a:chExt cx="779723" cy="987787"/>
          </a:xfrm>
        </p:grpSpPr>
        <p:cxnSp>
          <p:nvCxnSpPr>
            <p:cNvPr id="14" name="Прямая соед. линия 1 9"/>
            <p:cNvCxnSpPr/>
            <p:nvPr/>
          </p:nvCxnSpPr>
          <p:spPr>
            <a:xfrm>
              <a:off x="1070818" y="1845323"/>
              <a:ext cx="779723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. линия 1 9"/>
            <p:cNvCxnSpPr/>
            <p:nvPr/>
          </p:nvCxnSpPr>
          <p:spPr>
            <a:xfrm flipV="1">
              <a:off x="1070818" y="2302523"/>
              <a:ext cx="779723" cy="530587"/>
            </a:xfrm>
            <a:prstGeom prst="straightConnector1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Текст. поле 15"/>
          <p:cNvSpPr txBox="1"/>
          <p:nvPr/>
        </p:nvSpPr>
        <p:spPr>
          <a:xfrm>
            <a:off x="1752863" y="237655"/>
            <a:ext cx="4223322" cy="63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/>
                <a:ea typeface="Times New Roman"/>
                <a:cs typeface="Times New Roman"/>
              </a:rPr>
              <a:t>основы</a:t>
            </a:r>
          </a:p>
          <a:p>
            <a:pPr algn="ctr"/>
            <a:r>
              <a:rPr lang="ru-RU" sz="1600">
                <a:latin typeface="Times New Roman"/>
                <a:ea typeface="Times New Roman"/>
                <a:cs typeface="Times New Roman"/>
              </a:rPr>
              <a:t>(начальные, на самые главные знания)</a:t>
            </a:r>
          </a:p>
        </p:txBody>
      </p:sp>
      <p:sp>
        <p:nvSpPr>
          <p:cNvPr id="17" name="Текст. поле 16"/>
          <p:cNvSpPr txBox="1"/>
          <p:nvPr/>
        </p:nvSpPr>
        <p:spPr>
          <a:xfrm flipH="1">
            <a:off x="1685524" y="1479419"/>
            <a:ext cx="4290661" cy="636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/>
                <a:ea typeface="Times New Roman"/>
                <a:cs typeface="Times New Roman"/>
              </a:rPr>
              <a:t>религиозных культур</a:t>
            </a:r>
          </a:p>
          <a:p>
            <a:pPr algn="ctr"/>
            <a:r>
              <a:rPr lang="ru-RU" sz="1600" b="0">
                <a:latin typeface="Times New Roman"/>
                <a:ea typeface="Times New Roman"/>
                <a:cs typeface="Times New Roman"/>
              </a:rPr>
              <a:t>(правила поведения, обусловленные верой)</a:t>
            </a:r>
          </a:p>
        </p:txBody>
      </p:sp>
      <p:sp>
        <p:nvSpPr>
          <p:cNvPr id="18" name="Текст. поле 17"/>
          <p:cNvSpPr txBox="1"/>
          <p:nvPr/>
        </p:nvSpPr>
        <p:spPr>
          <a:xfrm flipH="1">
            <a:off x="1752863" y="2381873"/>
            <a:ext cx="4223322" cy="39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/>
                <a:ea typeface="Times New Roman"/>
                <a:cs typeface="Times New Roman"/>
              </a:rPr>
              <a:t>и</a:t>
            </a:r>
            <a:endParaRPr lang="en-US" sz="20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0" name="Текст. поле 19"/>
          <p:cNvSpPr txBox="1"/>
          <p:nvPr/>
        </p:nvSpPr>
        <p:spPr>
          <a:xfrm>
            <a:off x="1752863" y="2820400"/>
            <a:ext cx="4223322" cy="1124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/>
                <a:ea typeface="Times New Roman"/>
                <a:cs typeface="Times New Roman"/>
              </a:rPr>
              <a:t>светской этики</a:t>
            </a:r>
          </a:p>
          <a:p>
            <a:pPr algn="ctr"/>
            <a:r>
              <a:rPr lang="ru-RU" sz="1600" b="0">
                <a:latin typeface="Times New Roman"/>
                <a:ea typeface="Times New Roman"/>
                <a:cs typeface="Times New Roman"/>
              </a:rPr>
              <a:t>( нормы приличия принятые в обществе и независящие от принадлежности к религиозной вере)</a:t>
            </a:r>
          </a:p>
        </p:txBody>
      </p:sp>
      <p:sp>
        <p:nvSpPr>
          <p:cNvPr id="21" name="Текст. поле 20"/>
          <p:cNvSpPr txBox="1"/>
          <p:nvPr/>
        </p:nvSpPr>
        <p:spPr>
          <a:xfrm>
            <a:off x="374283" y="4231590"/>
            <a:ext cx="5860822" cy="631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latin typeface="Times New Roman"/>
                <a:ea typeface="Times New Roman"/>
                <a:cs typeface="Times New Roman"/>
              </a:rPr>
              <a:t>Тема:</a:t>
            </a:r>
            <a:r>
              <a:rPr lang="ru-RU" sz="3600">
                <a:latin typeface="Times New Roman"/>
                <a:ea typeface="Times New Roman"/>
                <a:cs typeface="Times New Roman"/>
              </a:rPr>
              <a:t> Россия - наша Родина.</a:t>
            </a:r>
            <a:endParaRPr lang="en-US" sz="3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Текст. поле 22"/>
          <p:cNvSpPr txBox="1"/>
          <p:nvPr/>
        </p:nvSpPr>
        <p:spPr>
          <a:xfrm>
            <a:off x="166583" y="8539134"/>
            <a:ext cx="6600193" cy="1550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>
                <a:latin typeface="Times New Roman"/>
                <a:ea typeface="Times New Roman"/>
                <a:cs typeface="Times New Roman"/>
              </a:rPr>
              <a:t>В России проживают примерно 146 млн человек, среди которых представители более 190 национальностей.</a:t>
            </a:r>
          </a:p>
          <a:p>
            <a:pPr algn="just"/>
            <a:endParaRPr lang="ru-RU" sz="160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1600">
                <a:latin typeface="Times New Roman"/>
                <a:ea typeface="Times New Roman"/>
                <a:cs typeface="Times New Roman"/>
              </a:rPr>
              <a:t>Большая территория и огромное количество национальностей повлияло на культуру страны.</a:t>
            </a:r>
          </a:p>
          <a:p>
            <a:pPr algn="just"/>
            <a:endParaRPr lang="ru-RU" sz="160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4209" y="4390778"/>
            <a:ext cx="6858000" cy="575486"/>
            <a:chOff x="0" y="100717"/>
            <a:chExt cx="6858000" cy="581481"/>
          </a:xfrm>
        </p:grpSpPr>
        <p:sp>
          <p:nvSpPr>
            <p:cNvPr id="4" name="Текст. поле 3"/>
            <p:cNvSpPr txBox="1"/>
            <p:nvPr/>
          </p:nvSpPr>
          <p:spPr>
            <a:xfrm>
              <a:off x="0" y="100717"/>
              <a:ext cx="6858000" cy="3350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>
                  <a:latin typeface="Times New Roman"/>
                  <a:ea typeface="Times New Roman"/>
                  <a:cs typeface="Times New Roman"/>
                </a:rPr>
                <a:t>Культура</a:t>
              </a:r>
              <a:endParaRPr lang="en-US" sz="1600">
                <a:latin typeface="Times New Roman"/>
                <a:ea typeface="Times New Roman"/>
                <a:cs typeface="Times New Roman"/>
              </a:endParaRPr>
            </a:p>
          </p:txBody>
        </p:sp>
        <p:cxnSp>
          <p:nvCxnSpPr>
            <p:cNvPr id="5" name="Прямая соед. линия 1 4"/>
            <p:cNvCxnSpPr/>
            <p:nvPr/>
          </p:nvCxnSpPr>
          <p:spPr>
            <a:xfrm>
              <a:off x="3429001" y="429720"/>
              <a:ext cx="1723877" cy="252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. линия 1 5"/>
            <p:cNvCxnSpPr/>
            <p:nvPr/>
          </p:nvCxnSpPr>
          <p:spPr>
            <a:xfrm flipH="1">
              <a:off x="1714501" y="429720"/>
              <a:ext cx="1714501" cy="2524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Текст. поле 6"/>
          <p:cNvSpPr txBox="1"/>
          <p:nvPr/>
        </p:nvSpPr>
        <p:spPr>
          <a:xfrm>
            <a:off x="-1" y="4966264"/>
            <a:ext cx="3429000" cy="106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Times New Roman"/>
                <a:ea typeface="Times New Roman"/>
                <a:cs typeface="Times New Roman"/>
              </a:rPr>
              <a:t>Материальная</a:t>
            </a:r>
          </a:p>
          <a:p>
            <a:pPr algn="ctr"/>
            <a:r>
              <a:rPr lang="ru-RU" sz="1600" baseline="30000">
                <a:latin typeface="Times New Roman"/>
                <a:ea typeface="Times New Roman"/>
                <a:cs typeface="Times New Roman"/>
              </a:rPr>
              <a:t>(мир вещей)</a:t>
            </a:r>
          </a:p>
          <a:p>
            <a:pPr algn="ctr"/>
            <a:r>
              <a:rPr lang="ru-RU" sz="1600" baseline="0">
                <a:latin typeface="Times New Roman"/>
                <a:ea typeface="Times New Roman"/>
                <a:cs typeface="Times New Roman"/>
              </a:rPr>
              <a:t>жилища, инструменты, техника, средства связи</a:t>
            </a:r>
          </a:p>
        </p:txBody>
      </p:sp>
      <p:sp>
        <p:nvSpPr>
          <p:cNvPr id="8" name="Текст. поле 7"/>
          <p:cNvSpPr txBox="1"/>
          <p:nvPr/>
        </p:nvSpPr>
        <p:spPr>
          <a:xfrm>
            <a:off x="3429000" y="4966264"/>
            <a:ext cx="3410246" cy="81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>
                <a:latin typeface="Times New Roman"/>
                <a:ea typeface="Times New Roman"/>
                <a:cs typeface="Times New Roman"/>
              </a:rPr>
              <a:t>Духовная</a:t>
            </a:r>
          </a:p>
          <a:p>
            <a:pPr algn="ctr"/>
            <a:r>
              <a:rPr lang="ru-RU" sz="1600" baseline="30000">
                <a:latin typeface="Times New Roman"/>
                <a:ea typeface="Times New Roman"/>
                <a:cs typeface="Times New Roman"/>
              </a:rPr>
              <a:t>(эмоции и чувства человека)</a:t>
            </a:r>
          </a:p>
          <a:p>
            <a:pPr algn="ctr"/>
            <a:r>
              <a:rPr lang="ru-RU" sz="1600" baseline="0">
                <a:latin typeface="Times New Roman"/>
                <a:ea typeface="Times New Roman"/>
                <a:cs typeface="Times New Roman"/>
              </a:rPr>
              <a:t>искусство, наука, религия, традиции</a:t>
            </a:r>
          </a:p>
        </p:txBody>
      </p:sp>
      <p:sp>
        <p:nvSpPr>
          <p:cNvPr id="10" name="Текст. поле 9"/>
          <p:cNvSpPr txBox="1"/>
          <p:nvPr/>
        </p:nvSpPr>
        <p:spPr>
          <a:xfrm>
            <a:off x="-1" y="3981135"/>
            <a:ext cx="6858000" cy="81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Культура-</a:t>
            </a:r>
            <a:r>
              <a:rPr lang="ru-RU" sz="1600" b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>
                <a:latin typeface="Times New Roman"/>
                <a:ea typeface="Times New Roman"/>
                <a:cs typeface="Times New Roman"/>
              </a:rPr>
              <a:t>это материальные и культурные ценности, которые создает человек на протяжении своей истории.</a:t>
            </a:r>
          </a:p>
          <a:p>
            <a:pPr algn="just"/>
            <a:endParaRPr lang="ru-RU" sz="160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Текст. поле 10"/>
          <p:cNvSpPr txBox="1"/>
          <p:nvPr/>
        </p:nvSpPr>
        <p:spPr>
          <a:xfrm>
            <a:off x="-1" y="6029390"/>
            <a:ext cx="6839247" cy="2129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Внутренний мир человека-</a:t>
            </a:r>
            <a:r>
              <a:rPr lang="ru-RU" sz="1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это эмоции, чувства, воспоминания; все, во что он верит и к чему стремиться.</a:t>
            </a:r>
          </a:p>
          <a:p>
            <a:r>
              <a:rPr lang="ru-RU" sz="1600" b="1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Культурные традиции-</a:t>
            </a:r>
            <a:r>
              <a:rPr lang="ru-RU" sz="1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это совокупность устоявшихся обычаев. ритуалов, которые передаются от одного поколения к другому.</a:t>
            </a:r>
          </a:p>
          <a:p>
            <a:r>
              <a:rPr lang="ru-RU" sz="1600" b="1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Примеры:</a:t>
            </a:r>
            <a:r>
              <a:rPr lang="ru-RU" sz="1600" b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праздники, обряды, имеющие особые значения в жизни общества, народные песни и танцы.</a:t>
            </a:r>
          </a:p>
          <a:p>
            <a:endParaRPr lang="ru-RU" sz="600" b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r>
              <a:rPr lang="ru-RU" sz="1600" b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Д/З: Впиши недостающие названия "элементов", из которых состоит внутренний мир человека. Используй текст учебника и свой личный опыт.</a:t>
            </a:r>
            <a:endParaRPr lang="ru-RU" sz="1550" b="0">
              <a:solidFill>
                <a:schemeClr val="tx1"/>
              </a:solidFill>
              <a:highlight>
                <a:srgbClr val="FFFF00"/>
              </a:highlight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55036" y="706641"/>
            <a:ext cx="6147927" cy="3090655"/>
          </a:xfrm>
          <a:prstGeom prst="rect">
            <a:avLst/>
          </a:prstGeom>
        </p:spPr>
      </p:pic>
      <p:sp>
        <p:nvSpPr>
          <p:cNvPr id="13" name="Текст. поле 12"/>
          <p:cNvSpPr txBox="1"/>
          <p:nvPr/>
        </p:nvSpPr>
        <p:spPr>
          <a:xfrm>
            <a:off x="0" y="131155"/>
            <a:ext cx="6858000" cy="391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>
                <a:latin typeface="Times New Roman"/>
                <a:ea typeface="Times New Roman"/>
                <a:cs typeface="Times New Roman"/>
              </a:rPr>
              <a:t>Народы России</a:t>
            </a:r>
            <a:endParaRPr lang="en-US" sz="20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434709" y="8258755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Блок-схема: альтернативный процесс 13"/>
          <p:cNvSpPr/>
          <p:nvPr/>
        </p:nvSpPr>
        <p:spPr>
          <a:xfrm>
            <a:off x="434709" y="9028416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Блок-схема: альтернативный процесс 13"/>
          <p:cNvSpPr/>
          <p:nvPr/>
        </p:nvSpPr>
        <p:spPr>
          <a:xfrm>
            <a:off x="1983795" y="8258755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Блок-схема: альтернативный процесс 13"/>
          <p:cNvSpPr/>
          <p:nvPr/>
        </p:nvSpPr>
        <p:spPr>
          <a:xfrm>
            <a:off x="1983795" y="9028416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Блок-схема: альтернативный процесс 13"/>
          <p:cNvSpPr/>
          <p:nvPr/>
        </p:nvSpPr>
        <p:spPr>
          <a:xfrm>
            <a:off x="3532881" y="8258756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Блок-схема: альтернативный процесс 13"/>
          <p:cNvSpPr/>
          <p:nvPr/>
        </p:nvSpPr>
        <p:spPr>
          <a:xfrm>
            <a:off x="3532881" y="9028417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Блок-схема: альтернативный процесс 13"/>
          <p:cNvSpPr/>
          <p:nvPr/>
        </p:nvSpPr>
        <p:spPr>
          <a:xfrm>
            <a:off x="5081967" y="8258755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Блок-схема: альтернативный процесс 13"/>
          <p:cNvSpPr/>
          <p:nvPr/>
        </p:nvSpPr>
        <p:spPr>
          <a:xfrm>
            <a:off x="5081967" y="9028415"/>
            <a:ext cx="1420996" cy="674266"/>
          </a:xfrm>
          <a:prstGeom prst="flowChartAlternateProcess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Текст. поле 21"/>
          <p:cNvSpPr txBox="1"/>
          <p:nvPr/>
        </p:nvSpPr>
        <p:spPr>
          <a:xfrm>
            <a:off x="434709" y="8456221"/>
            <a:ext cx="1420996" cy="33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latin typeface="Times New Roman"/>
                <a:ea typeface="Times New Roman"/>
                <a:cs typeface="Times New Roman"/>
              </a:rPr>
              <a:t>ОПЫТ</a:t>
            </a:r>
            <a:endParaRPr lang="en-US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3" name="Текст. поле 22"/>
          <p:cNvSpPr txBox="1"/>
          <p:nvPr/>
        </p:nvSpPr>
        <p:spPr>
          <a:xfrm>
            <a:off x="2103682" y="9199747"/>
            <a:ext cx="1181219" cy="33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>
                <a:latin typeface="Times New Roman"/>
                <a:ea typeface="Times New Roman"/>
                <a:cs typeface="Times New Roman"/>
              </a:rPr>
              <a:t>ЧУВСТВА</a:t>
            </a:r>
            <a:endParaRPr lang="en-US" sz="1600" b="1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24" name="Текст. поле 23"/>
          <p:cNvSpPr txBox="1"/>
          <p:nvPr/>
        </p:nvSpPr>
        <p:spPr>
          <a:xfrm>
            <a:off x="5081967" y="8456221"/>
            <a:ext cx="1426136" cy="33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latin typeface="Times New Roman"/>
                <a:ea typeface="Times New Roman"/>
                <a:cs typeface="Times New Roman"/>
              </a:rPr>
              <a:t>ЭМОЦИИ</a:t>
            </a:r>
            <a:endParaRPr lang="en-US" sz="1600" b="1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</cp:revision>
  <dcterms:created xsi:type="dcterms:W3CDTF">2017-06-21T13:57:27Z</dcterms:created>
  <dcterms:modified xsi:type="dcterms:W3CDTF">2025-11-11T16:26:16Z</dcterms:modified>
</cp:coreProperties>
</file>