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1pPr>
    <a:lvl2pPr marL="412115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2pPr>
    <a:lvl3pPr marL="824229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3pPr>
    <a:lvl4pPr marL="1236344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4pPr>
    <a:lvl5pPr marL="1648458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5pPr>
    <a:lvl6pPr marL="2060573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6pPr>
    <a:lvl7pPr marL="2472687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7pPr>
    <a:lvl8pPr marL="2884802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8pPr>
    <a:lvl9pPr marL="3296916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2205">
          <p15:clr>
            <a:srgbClr val="A4A3A4"/>
          </p15:clr>
        </p15:guide>
        <p15:guide id="1" orient="horz" pos="30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  <p:guideLst>
        <p:guide pos="2205"/>
        <p:guide orient="horz" pos="30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F02137B-04D7-4D16-9995-6B88E7A916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242039" y="685800"/>
            <a:ext cx="2373923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53CE9FE-7153-4473-B0A7-5D191B1BE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242039" y="685800"/>
            <a:ext cx="2373923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31B1685-1D54-4BAD-AB87-8F474C5D3D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 defTabSz="824229">
              <a:defRPr sz="54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857250" y="5202943"/>
            <a:ext cx="5143500" cy="2391657"/>
          </a:xfrm>
        </p:spPr>
        <p:txBody>
          <a:bodyPr/>
          <a:lstStyle>
            <a:lvl1pPr marL="0" indent="0" algn="ctr" defTabSz="824229">
              <a:buNone/>
              <a:defRPr sz="2163"/>
            </a:lvl1pPr>
            <a:lvl2pPr marL="412115" indent="0" algn="ctr" defTabSz="824229">
              <a:buNone/>
              <a:defRPr sz="1803"/>
            </a:lvl2pPr>
            <a:lvl3pPr marL="824229" indent="0" algn="ctr" defTabSz="824229">
              <a:buNone/>
              <a:defRPr sz="1622"/>
            </a:lvl3pPr>
            <a:lvl4pPr marL="1236344" indent="0" algn="ctr" defTabSz="824229">
              <a:buNone/>
              <a:defRPr sz="1442"/>
            </a:lvl4pPr>
            <a:lvl5pPr marL="1648458" indent="0" algn="ctr" defTabSz="824229">
              <a:buNone/>
              <a:defRPr sz="1442"/>
            </a:lvl5pPr>
            <a:lvl6pPr marL="2060573" indent="0" algn="ctr" defTabSz="824229">
              <a:buNone/>
              <a:defRPr sz="1442"/>
            </a:lvl6pPr>
            <a:lvl7pPr marL="2472687" indent="0" algn="ctr" defTabSz="824229">
              <a:buNone/>
              <a:defRPr sz="1442"/>
            </a:lvl7pPr>
            <a:lvl8pPr marL="2884802" indent="0" algn="ctr" defTabSz="824229">
              <a:buNone/>
              <a:defRPr sz="1442"/>
            </a:lvl8pPr>
            <a:lvl9pPr marL="3296916" indent="0" algn="ctr" defTabSz="824229">
              <a:buNone/>
              <a:defRPr sz="1442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4907756" y="527402"/>
            <a:ext cx="1478756" cy="8394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71487" y="527402"/>
            <a:ext cx="4350544" cy="8394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67915" y="2469621"/>
            <a:ext cx="5915025" cy="4120620"/>
          </a:xfrm>
        </p:spPr>
        <p:txBody>
          <a:bodyPr anchor="b"/>
          <a:lstStyle>
            <a:lvl1pPr defTabSz="824229">
              <a:defRPr sz="54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67915" y="6629224"/>
            <a:ext cx="5915025" cy="2166937"/>
          </a:xfrm>
        </p:spPr>
        <p:txBody>
          <a:bodyPr/>
          <a:lstStyle>
            <a:lvl1pPr marL="0" indent="0" defTabSz="824229">
              <a:buNone/>
              <a:defRPr sz="2163">
                <a:solidFill>
                  <a:schemeClr val="tx1">
                    <a:tint val="75000"/>
                  </a:schemeClr>
                </a:solidFill>
              </a:defRPr>
            </a:lvl1pPr>
            <a:lvl2pPr marL="412115" indent="0" defTabSz="824229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2pPr>
            <a:lvl3pPr marL="824229" indent="0" defTabSz="824229">
              <a:buNone/>
              <a:defRPr sz="1622">
                <a:solidFill>
                  <a:schemeClr val="tx1">
                    <a:tint val="75000"/>
                  </a:schemeClr>
                </a:solidFill>
              </a:defRPr>
            </a:lvl3pPr>
            <a:lvl4pPr marL="1236344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4pPr>
            <a:lvl5pPr marL="1648458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5pPr>
            <a:lvl6pPr marL="2060573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6pPr>
            <a:lvl7pPr marL="2472687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7pPr>
            <a:lvl8pPr marL="2884802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8pPr>
            <a:lvl9pPr marL="3296916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71487" y="2637013"/>
            <a:ext cx="2914650" cy="6285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3471862" y="2637013"/>
            <a:ext cx="2914650" cy="6285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72380" y="527402"/>
            <a:ext cx="5915026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72380" y="2428346"/>
            <a:ext cx="2901256" cy="1190095"/>
          </a:xfrm>
        </p:spPr>
        <p:txBody>
          <a:bodyPr anchor="b"/>
          <a:lstStyle>
            <a:lvl1pPr marL="0" indent="0" defTabSz="824229">
              <a:buNone/>
              <a:defRPr sz="2163" b="1"/>
            </a:lvl1pPr>
            <a:lvl2pPr marL="412115" indent="0" defTabSz="824229">
              <a:buNone/>
              <a:defRPr sz="1803" b="1"/>
            </a:lvl2pPr>
            <a:lvl3pPr marL="824229" indent="0" defTabSz="824229">
              <a:buNone/>
              <a:defRPr sz="1622" b="1"/>
            </a:lvl3pPr>
            <a:lvl4pPr marL="1236344" indent="0" defTabSz="824229">
              <a:buNone/>
              <a:defRPr sz="1442" b="1"/>
            </a:lvl4pPr>
            <a:lvl5pPr marL="1648458" indent="0" defTabSz="824229">
              <a:buNone/>
              <a:defRPr sz="1442" b="1"/>
            </a:lvl5pPr>
            <a:lvl6pPr marL="2060573" indent="0" defTabSz="824229">
              <a:buNone/>
              <a:defRPr sz="1442" b="1"/>
            </a:lvl6pPr>
            <a:lvl7pPr marL="2472687" indent="0" defTabSz="824229">
              <a:buNone/>
              <a:defRPr sz="1442" b="1"/>
            </a:lvl7pPr>
            <a:lvl8pPr marL="2884802" indent="0" defTabSz="824229">
              <a:buNone/>
              <a:defRPr sz="1442" b="1"/>
            </a:lvl8pPr>
            <a:lvl9pPr marL="3296916" indent="0" defTabSz="824229">
              <a:buNone/>
              <a:defRPr sz="14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72380" y="3618441"/>
            <a:ext cx="2901256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471862" y="2428346"/>
            <a:ext cx="2915544" cy="1190095"/>
          </a:xfrm>
        </p:spPr>
        <p:txBody>
          <a:bodyPr anchor="b"/>
          <a:lstStyle>
            <a:lvl1pPr marL="0" indent="0" defTabSz="824229">
              <a:buNone/>
              <a:defRPr sz="2163" b="1"/>
            </a:lvl1pPr>
            <a:lvl2pPr marL="412115" indent="0" defTabSz="824229">
              <a:buNone/>
              <a:defRPr sz="1803" b="1"/>
            </a:lvl2pPr>
            <a:lvl3pPr marL="824229" indent="0" defTabSz="824229">
              <a:buNone/>
              <a:defRPr sz="1622" b="1"/>
            </a:lvl3pPr>
            <a:lvl4pPr marL="1236344" indent="0" defTabSz="824229">
              <a:buNone/>
              <a:defRPr sz="1442" b="1"/>
            </a:lvl4pPr>
            <a:lvl5pPr marL="1648458" indent="0" defTabSz="824229">
              <a:buNone/>
              <a:defRPr sz="1442" b="1"/>
            </a:lvl5pPr>
            <a:lvl6pPr marL="2060573" indent="0" defTabSz="824229">
              <a:buNone/>
              <a:defRPr sz="1442" b="1"/>
            </a:lvl6pPr>
            <a:lvl7pPr marL="2472687" indent="0" defTabSz="824229">
              <a:buNone/>
              <a:defRPr sz="1442" b="1"/>
            </a:lvl7pPr>
            <a:lvl8pPr marL="2884802" indent="0" defTabSz="824229">
              <a:buNone/>
              <a:defRPr sz="1442" b="1"/>
            </a:lvl8pPr>
            <a:lvl9pPr marL="3296916" indent="0" defTabSz="824229">
              <a:buNone/>
              <a:defRPr sz="14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3471862" y="3618441"/>
            <a:ext cx="2915544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 defTabSz="824229">
              <a:defRPr sz="28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2915543" y="1426280"/>
            <a:ext cx="3471863" cy="7039681"/>
          </a:xfrm>
        </p:spPr>
        <p:txBody>
          <a:bodyPr/>
          <a:lstStyle>
            <a:lvl1pPr defTabSz="824229">
              <a:defRPr sz="2884"/>
            </a:lvl1pPr>
            <a:lvl2pPr defTabSz="824229">
              <a:defRPr sz="2524"/>
            </a:lvl2pPr>
            <a:lvl3pPr defTabSz="824229">
              <a:defRPr sz="2163"/>
            </a:lvl3pPr>
            <a:lvl4pPr defTabSz="824229">
              <a:defRPr sz="1803"/>
            </a:lvl4pPr>
            <a:lvl5pPr defTabSz="824229">
              <a:defRPr sz="1803"/>
            </a:lvl5pPr>
            <a:lvl6pPr defTabSz="824229">
              <a:defRPr sz="1803"/>
            </a:lvl6pPr>
            <a:lvl7pPr defTabSz="824229">
              <a:defRPr sz="1803"/>
            </a:lvl7pPr>
            <a:lvl8pPr defTabSz="824229">
              <a:defRPr sz="1803"/>
            </a:lvl8pPr>
            <a:lvl9pPr defTabSz="824229">
              <a:defRPr sz="180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 defTabSz="824229">
              <a:buNone/>
              <a:defRPr sz="1442"/>
            </a:lvl1pPr>
            <a:lvl2pPr marL="412115" indent="0" defTabSz="824229">
              <a:buNone/>
              <a:defRPr sz="1262"/>
            </a:lvl2pPr>
            <a:lvl3pPr marL="824229" indent="0" defTabSz="824229">
              <a:buNone/>
              <a:defRPr sz="1082"/>
            </a:lvl3pPr>
            <a:lvl4pPr marL="1236344" indent="0" defTabSz="824229">
              <a:buNone/>
              <a:defRPr sz="901"/>
            </a:lvl4pPr>
            <a:lvl5pPr marL="1648458" indent="0" defTabSz="824229">
              <a:buNone/>
              <a:defRPr sz="901"/>
            </a:lvl5pPr>
            <a:lvl6pPr marL="2060573" indent="0" defTabSz="824229">
              <a:buNone/>
              <a:defRPr sz="901"/>
            </a:lvl6pPr>
            <a:lvl7pPr marL="2472687" indent="0" defTabSz="824229">
              <a:buNone/>
              <a:defRPr sz="901"/>
            </a:lvl7pPr>
            <a:lvl8pPr marL="2884802" indent="0" defTabSz="824229">
              <a:buNone/>
              <a:defRPr sz="901"/>
            </a:lvl8pPr>
            <a:lvl9pPr marL="3296916" indent="0" defTabSz="824229">
              <a:buNone/>
              <a:defRPr sz="9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 defTabSz="824229">
              <a:defRPr sz="28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2915543" y="1426280"/>
            <a:ext cx="3471863" cy="7039681"/>
          </a:xfrm>
        </p:spPr>
        <p:txBody>
          <a:bodyPr/>
          <a:lstStyle>
            <a:lvl1pPr marL="0" indent="0" defTabSz="824229">
              <a:buNone/>
              <a:defRPr sz="2884"/>
            </a:lvl1pPr>
            <a:lvl2pPr marL="412115" indent="0" defTabSz="824229">
              <a:buNone/>
              <a:defRPr sz="2524"/>
            </a:lvl2pPr>
            <a:lvl3pPr marL="824229" indent="0" defTabSz="824229">
              <a:buNone/>
              <a:defRPr sz="2163"/>
            </a:lvl3pPr>
            <a:lvl4pPr marL="1236344" indent="0" defTabSz="824229">
              <a:buNone/>
              <a:defRPr sz="1803"/>
            </a:lvl4pPr>
            <a:lvl5pPr marL="1648458" indent="0" defTabSz="824229">
              <a:buNone/>
              <a:defRPr sz="1803"/>
            </a:lvl5pPr>
            <a:lvl6pPr marL="2060573" indent="0" defTabSz="824229">
              <a:buNone/>
              <a:defRPr sz="1803"/>
            </a:lvl6pPr>
            <a:lvl7pPr marL="2472687" indent="0" defTabSz="824229">
              <a:buNone/>
              <a:defRPr sz="1803"/>
            </a:lvl7pPr>
            <a:lvl8pPr marL="2884802" indent="0" defTabSz="824229">
              <a:buNone/>
              <a:defRPr sz="1803"/>
            </a:lvl8pPr>
            <a:lvl9pPr marL="3296916" indent="0" defTabSz="824229">
              <a:buNone/>
              <a:defRPr sz="1803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 defTabSz="824229">
              <a:buNone/>
              <a:defRPr sz="1442"/>
            </a:lvl1pPr>
            <a:lvl2pPr marL="412115" indent="0" defTabSz="824229">
              <a:buNone/>
              <a:defRPr sz="1262"/>
            </a:lvl2pPr>
            <a:lvl3pPr marL="824229" indent="0" defTabSz="824229">
              <a:buNone/>
              <a:defRPr sz="1082"/>
            </a:lvl3pPr>
            <a:lvl4pPr marL="1236344" indent="0" defTabSz="824229">
              <a:buNone/>
              <a:defRPr sz="901"/>
            </a:lvl4pPr>
            <a:lvl5pPr marL="1648458" indent="0" defTabSz="824229">
              <a:buNone/>
              <a:defRPr sz="901"/>
            </a:lvl5pPr>
            <a:lvl6pPr marL="2060573" indent="0" defTabSz="824229">
              <a:buNone/>
              <a:defRPr sz="901"/>
            </a:lvl6pPr>
            <a:lvl7pPr marL="2472687" indent="0" defTabSz="824229">
              <a:buNone/>
              <a:defRPr sz="901"/>
            </a:lvl7pPr>
            <a:lvl8pPr marL="2884802" indent="0" defTabSz="824229">
              <a:buNone/>
              <a:defRPr sz="901"/>
            </a:lvl8pPr>
            <a:lvl9pPr marL="3296916" indent="0" defTabSz="824229">
              <a:buNone/>
              <a:defRPr sz="9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71487" y="527402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71487" y="2637013"/>
            <a:ext cx="5915025" cy="628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471487" y="9181394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24229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271712" y="9181394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4229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4843462" y="9181394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24229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3"/>
          <p:cNvSpPr txBox="1"/>
          <p:nvPr/>
        </p:nvSpPr>
        <p:spPr>
          <a:xfrm>
            <a:off x="327858" y="78061"/>
            <a:ext cx="6530142" cy="6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1">
                <a:latin typeface="Times New Roman"/>
                <a:ea typeface="Times New Roman"/>
                <a:cs typeface="Times New Roman"/>
              </a:rPr>
              <a:t>Тема: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 Культура и религия.</a:t>
            </a:r>
            <a:endParaRPr lang="en-US" sz="3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183444" y="874288"/>
            <a:ext cx="6530142" cy="2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Религия-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 это система взглядов и представлений, основанная на вере в сверхъестественное и его влияние на человека.</a:t>
            </a:r>
          </a:p>
          <a:p>
            <a:endParaRPr lang="ru-RU" sz="600"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1600">
                <a:latin typeface="Times New Roman"/>
                <a:ea typeface="Times New Roman"/>
                <a:cs typeface="Times New Roman"/>
              </a:rPr>
              <a:t>Основные характеристики религии: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Вера в сверхъестественное.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Участие в ритуалах и обрядах.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>
                <a:latin typeface="Times New Roman"/>
                <a:ea typeface="Times New Roman"/>
                <a:cs typeface="Times New Roman"/>
              </a:rPr>
              <a:t>Поведение в повседневной жизни.</a:t>
            </a:r>
          </a:p>
          <a:p>
            <a:pPr marL="0" indent="0" algn="l">
              <a:buFont typeface="+mj-lt"/>
              <a:buNone/>
            </a:pPr>
            <a:endParaRPr lang="ru-RU" sz="1600">
              <a:latin typeface="Times New Roman"/>
              <a:ea typeface="Times New Roman"/>
              <a:cs typeface="Times New Roman"/>
            </a:endParaRPr>
          </a:p>
          <a:p>
            <a:pPr marL="0" indent="0" algn="l">
              <a:buFont typeface="+mj-lt"/>
              <a:buNone/>
            </a:pPr>
            <a:r>
              <a:rPr lang="ru-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Обряды-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 это те действия, которые связывают людей с миром богов и духов.</a:t>
            </a:r>
          </a:p>
          <a:p>
            <a:pPr marL="0" indent="0" algn="ctr">
              <a:buFont typeface="+mj-lt"/>
              <a:buNone/>
            </a:pPr>
            <a:endParaRPr lang="ru-RU" sz="16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3444" y="3491893"/>
            <a:ext cx="2240471" cy="1461107"/>
          </a:xfrm>
          <a:prstGeom prst="rect">
            <a:avLst/>
          </a:prstGeom>
        </p:spPr>
      </p:pic>
      <p:sp>
        <p:nvSpPr>
          <p:cNvPr id="7" name="Текст. поле 6"/>
          <p:cNvSpPr txBox="1"/>
          <p:nvPr/>
        </p:nvSpPr>
        <p:spPr>
          <a:xfrm>
            <a:off x="2423915" y="3491893"/>
            <a:ext cx="4219522" cy="57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+mj-lt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</a:rPr>
              <a:t>Виды религий: </a:t>
            </a:r>
            <a:endParaRPr lang="ru-RU" sz="160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Font typeface="+mj-lt"/>
              <a:buNone/>
            </a:pPr>
            <a:endParaRPr lang="ru-RU" sz="1600">
              <a:latin typeface="Times New Roman"/>
              <a:ea typeface="Times New Roman"/>
              <a:cs typeface="Times New Roman"/>
            </a:endParaRP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1. Первобытные- верования древних людей (Магия, шаманизм, тотемизм).</a:t>
            </a: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2. Древние религии- это множество богов (пантеон), где каждый обладает своей "профессией" (Древний Рим, Древний Египет, Древняя Греция и т.д.)</a:t>
            </a: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3. Национальные религии- религии одного народа (Иудаизм и Индуизм)</a:t>
            </a: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endParaRPr lang="ru-RU" sz="1600">
              <a:latin typeface="Times New Roman"/>
              <a:ea typeface="Times New Roman"/>
              <a:cs typeface="Times New Roman"/>
            </a:endParaRP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4. Мировые религии- религии исповедуемые во всем мире и не связанные с национальностью.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3444" y="5020700"/>
            <a:ext cx="2240471" cy="1378415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rcRect l="0" t="0" r="0" b="-10301"/>
          <a:stretch/>
        </p:blipFill>
        <p:spPr>
          <a:xfrm>
            <a:off x="183444" y="7961441"/>
            <a:ext cx="2240471" cy="1611622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/>
          <a:srcRect l="0" t="0" r="0" b="14469"/>
          <a:stretch/>
        </p:blipFill>
        <p:spPr>
          <a:xfrm>
            <a:off x="183444" y="6481807"/>
            <a:ext cx="2240471" cy="1378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3"/>
          <p:cNvPicPr>
            <a:picLocks noChangeAspect="1"/>
          </p:cNvPicPr>
          <p:nvPr/>
        </p:nvPicPr>
        <p:blipFill>
          <a:blip r:embed="rId1"/>
          <a:srcRect l="8476" t="60309" r="60409" b="22301"/>
          <a:stretch/>
        </p:blipFill>
        <p:spPr>
          <a:xfrm>
            <a:off x="128849" y="103477"/>
            <a:ext cx="2636686" cy="1020128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5717" y="7904258"/>
            <a:ext cx="2306792" cy="1553507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20166" y="7904354"/>
            <a:ext cx="2299435" cy="155341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rcRect l="0" t="10826" r="0" b="0"/>
          <a:stretch/>
        </p:blipFill>
        <p:spPr>
          <a:xfrm>
            <a:off x="4020166" y="5923013"/>
            <a:ext cx="2299435" cy="1537861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623" t="574" r="50277" b="39775"/>
          <a:stretch/>
        </p:blipFill>
        <p:spPr>
          <a:xfrm>
            <a:off x="663299" y="0"/>
            <a:ext cx="6035176" cy="5076353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3299" y="5853567"/>
            <a:ext cx="2299435" cy="1607307"/>
          </a:xfrm>
          <a:prstGeom prst="rect">
            <a:avLst/>
          </a:prstGeom>
        </p:spPr>
      </p:pic>
      <p:sp>
        <p:nvSpPr>
          <p:cNvPr id="10" name="Текст. поле 9"/>
          <p:cNvSpPr txBox="1"/>
          <p:nvPr/>
        </p:nvSpPr>
        <p:spPr>
          <a:xfrm>
            <a:off x="663299" y="7460873"/>
            <a:ext cx="2405777" cy="33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>
                <a:latin typeface="Times New Roman"/>
                <a:ea typeface="Times New Roman"/>
                <a:cs typeface="Times New Roman"/>
              </a:rPr>
              <a:t>Религия_______________</a:t>
            </a:r>
            <a:endParaRPr lang="en-US" sz="1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Текст. поле 10"/>
          <p:cNvSpPr txBox="1"/>
          <p:nvPr/>
        </p:nvSpPr>
        <p:spPr>
          <a:xfrm>
            <a:off x="4020166" y="7460874"/>
            <a:ext cx="2819164" cy="57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Times New Roman"/>
                <a:ea typeface="Times New Roman"/>
                <a:cs typeface="Times New Roman"/>
              </a:rPr>
              <a:t>Религия_______________</a:t>
            </a:r>
            <a:endParaRPr lang="en-US" sz="1600">
              <a:latin typeface="Times New Roman"/>
              <a:ea typeface="Times New Roman"/>
              <a:cs typeface="Times New Roman"/>
            </a:endParaRPr>
          </a:p>
          <a:p>
            <a:endParaRPr lang="en-US" sz="1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Текст. поле 9"/>
          <p:cNvSpPr txBox="1"/>
          <p:nvPr/>
        </p:nvSpPr>
        <p:spPr>
          <a:xfrm>
            <a:off x="655717" y="9457765"/>
            <a:ext cx="2405777" cy="33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>
                <a:latin typeface="Times New Roman"/>
                <a:ea typeface="Times New Roman"/>
                <a:cs typeface="Times New Roman"/>
              </a:rPr>
              <a:t>Религия_______________</a:t>
            </a:r>
            <a:endParaRPr lang="en-US" sz="1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Текст. поле 9"/>
          <p:cNvSpPr txBox="1"/>
          <p:nvPr/>
        </p:nvSpPr>
        <p:spPr>
          <a:xfrm>
            <a:off x="4020166" y="9457765"/>
            <a:ext cx="2405777" cy="33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>
                <a:latin typeface="Times New Roman"/>
                <a:ea typeface="Times New Roman"/>
                <a:cs typeface="Times New Roman"/>
              </a:rPr>
              <a:t>Религия_______________</a:t>
            </a:r>
            <a:endParaRPr lang="en-US" sz="1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Текст. поле 13"/>
          <p:cNvSpPr txBox="1"/>
          <p:nvPr/>
        </p:nvSpPr>
        <p:spPr>
          <a:xfrm>
            <a:off x="663299" y="5166343"/>
            <a:ext cx="6579230" cy="57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Times New Roman"/>
                <a:ea typeface="Times New Roman"/>
                <a:cs typeface="Times New Roman"/>
              </a:rPr>
              <a:t>Подпишите название религий, к которой относится каждое из сооружений. По каким признакам вы смогли это определить?</a:t>
            </a:r>
            <a:endParaRPr lang="en-US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51041" t="1150" r="1137" b="820"/>
          <a:stretch/>
        </p:blipFill>
        <p:spPr>
          <a:xfrm>
            <a:off x="507400" y="226378"/>
            <a:ext cx="5843201" cy="8292501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134656" y="6674255"/>
            <a:ext cx="6588688" cy="30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Д.З.: Используя Интернет и дополнительные источники информации узнайте, откуда произошли приведенные слова и как они связаны с религиозной культурой.</a:t>
            </a:r>
          </a:p>
          <a:p>
            <a:endParaRPr lang="ru-RU" sz="1600">
              <a:highlight>
                <a:srgbClr val="FFFF00"/>
              </a:highlight>
              <a:latin typeface="Times New Roman"/>
              <a:ea typeface="Times New Roman"/>
              <a:cs typeface="Times New Roman"/>
            </a:endParaRP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1. Спасибо- ____________________________________________________</a:t>
            </a: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_______________________________________________________________</a:t>
            </a: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2. Воскресенье- _________________________________________________</a:t>
            </a: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_______________________________________________________________</a:t>
            </a: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3. Допотопный- _________________________________________________</a:t>
            </a: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_______________________________________________________________</a:t>
            </a: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4. Талант-______________________________________________________</a:t>
            </a:r>
          </a:p>
          <a:p>
            <a:r>
              <a:rPr lang="ru-RU" sz="1600">
                <a:latin typeface="Times New Roman"/>
                <a:ea typeface="Times New Roman"/>
                <a:cs typeface="Times New Roman"/>
              </a:rPr>
              <a:t>_______________________________________________________________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</cp:revision>
  <dcterms:created xsi:type="dcterms:W3CDTF">2017-06-21T13:57:27Z</dcterms:created>
  <dcterms:modified xsi:type="dcterms:W3CDTF">2025-11-11T18:13:09Z</dcterms:modified>
</cp:coreProperties>
</file>